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theme" Target="theme/theme1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viewProps" Target="viewProps.xml" /><Relationship Id="rId5" Type="http://schemas.openxmlformats.org/officeDocument/2006/relationships/presProps" Target="presProps.xml" /><Relationship Id="rId4" Type="http://schemas.openxmlformats.org/officeDocument/2006/relationships/slide" Target="slides/slide3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image" Target="../media/image1.jpg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 /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.jpe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CE78D-4121-E645-AF82-6203E71F09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i="1"/>
              <a:t>Class reptila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B1342D-D56A-4342-8A73-334E86DD00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Priyansh jain</a:t>
            </a:r>
          </a:p>
          <a:p>
            <a:r>
              <a:rPr lang="en-US"/>
              <a:t>8 B</a:t>
            </a:r>
          </a:p>
        </p:txBody>
      </p:sp>
    </p:spTree>
    <p:extLst>
      <p:ext uri="{BB962C8B-B14F-4D97-AF65-F5344CB8AC3E}">
        <p14:creationId xmlns:p14="http://schemas.microsoft.com/office/powerpoint/2010/main" val="459560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E75C1-EEB5-9C48-885C-7DC5F967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reptila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D37A4-ABA4-B346-A4E5-3D10BCD81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Reptiles are completely adapted to life on land. Their eggs have a leathery shell.  They breathe by the means of their lungs right from their birth. They have rough thorny scales on the skin and a three chambered heart in which the ventricle is partially divided.  They are cold blooded.</a:t>
            </a:r>
            <a:r>
              <a:rPr lang="en-GB" b="1" i="0">
                <a:solidFill>
                  <a:srgbClr val="202122"/>
                </a:solidFill>
                <a:effectLst/>
                <a:latin typeface="-apple-system"/>
              </a:rPr>
              <a:t> Reptiles</a:t>
            </a:r>
            <a:r>
              <a:rPr lang="en-GB" b="0" i="0">
                <a:solidFill>
                  <a:srgbClr val="202122"/>
                </a:solidFill>
                <a:effectLst/>
                <a:latin typeface="-apple-system"/>
              </a:rPr>
              <a:t> are</a:t>
            </a:r>
            <a:r>
              <a:rPr lang="en-US" b="0" i="0">
                <a:solidFill>
                  <a:srgbClr val="202122"/>
                </a:solidFill>
                <a:effectLst/>
                <a:latin typeface="-apple-system"/>
              </a:rPr>
              <a:t> tetrapod</a:t>
            </a:r>
            <a:r>
              <a:rPr lang="en-GB" b="0" i="0">
                <a:solidFill>
                  <a:srgbClr val="202122"/>
                </a:solidFill>
                <a:effectLst/>
                <a:latin typeface="-apple-system"/>
              </a:rPr>
              <a:t> animals in th</a:t>
            </a:r>
            <a:r>
              <a:rPr lang="en-US" b="0" i="0">
                <a:solidFill>
                  <a:srgbClr val="202122"/>
                </a:solidFill>
                <a:effectLst/>
                <a:latin typeface="-apple-system"/>
              </a:rPr>
              <a:t>e class </a:t>
            </a:r>
            <a:r>
              <a:rPr lang="en-GB" b="1" i="0">
                <a:solidFill>
                  <a:srgbClr val="202122"/>
                </a:solidFill>
                <a:effectLst/>
                <a:latin typeface="-apple-system"/>
              </a:rPr>
              <a:t>Reptilia</a:t>
            </a:r>
            <a:r>
              <a:rPr lang="en-GB" b="0" i="0">
                <a:solidFill>
                  <a:srgbClr val="202122"/>
                </a:solidFill>
                <a:effectLst/>
                <a:latin typeface="-apple-system"/>
              </a:rPr>
              <a:t> , </a:t>
            </a:r>
            <a:r>
              <a:rPr lang="en-US" b="0" i="0">
                <a:solidFill>
                  <a:srgbClr val="202122"/>
                </a:solidFill>
                <a:effectLst/>
                <a:latin typeface="-apple-system"/>
              </a:rPr>
              <a:t>a paraphyletic</a:t>
            </a:r>
            <a:r>
              <a:rPr lang="en-GB" b="0" i="0">
                <a:solidFill>
                  <a:srgbClr val="202122"/>
                </a:solidFill>
                <a:effectLst/>
                <a:latin typeface="-apple-system"/>
              </a:rPr>
              <a:t>grouping comprising all </a:t>
            </a:r>
            <a:r>
              <a:rPr lang="en-US" b="0" i="0">
                <a:solidFill>
                  <a:srgbClr val="202122"/>
                </a:solidFill>
                <a:effectLst/>
                <a:latin typeface="-apple-system"/>
              </a:rPr>
              <a:t>aminotes</a:t>
            </a:r>
            <a:r>
              <a:rPr lang="en-GB" b="0" i="0">
                <a:solidFill>
                  <a:srgbClr val="202122"/>
                </a:solidFill>
                <a:effectLst/>
                <a:latin typeface="-apple-system"/>
              </a:rPr>
              <a:t> except</a:t>
            </a:r>
            <a:r>
              <a:rPr lang="en-US" b="0" i="0">
                <a:solidFill>
                  <a:srgbClr val="202122"/>
                </a:solidFill>
                <a:effectLst/>
                <a:latin typeface="-apple-system"/>
              </a:rPr>
              <a:t> mammalsand birds</a:t>
            </a:r>
            <a:r>
              <a:rPr lang="en-GB" b="0" i="0">
                <a:solidFill>
                  <a:srgbClr val="202122"/>
                </a:solidFill>
                <a:effectLst/>
                <a:latin typeface="-apple-system"/>
              </a:rPr>
              <a:t> . Properly, reptiles and birds are grouped together in </a:t>
            </a:r>
            <a:r>
              <a:rPr lang="en-US" b="0" i="0">
                <a:solidFill>
                  <a:srgbClr val="202122"/>
                </a:solidFill>
                <a:effectLst/>
                <a:latin typeface="-apple-system"/>
              </a:rPr>
              <a:t>the</a:t>
            </a:r>
            <a:r>
              <a:rPr lang="en-US">
                <a:solidFill>
                  <a:srgbClr val="202122"/>
                </a:solidFill>
                <a:latin typeface="-apple-system"/>
              </a:rPr>
              <a:t> monophyletic</a:t>
            </a:r>
            <a:r>
              <a:rPr lang="en-GB" b="0" i="0">
                <a:solidFill>
                  <a:srgbClr val="202122"/>
                </a:solidFill>
                <a:effectLst/>
                <a:latin typeface="-apple-system"/>
              </a:rPr>
              <a:t> group known as </a:t>
            </a:r>
            <a:r>
              <a:rPr lang="en-US" b="0" i="0">
                <a:solidFill>
                  <a:srgbClr val="202122"/>
                </a:solidFill>
                <a:effectLst/>
                <a:latin typeface="-apple-system"/>
              </a:rPr>
              <a:t>sauropsids</a:t>
            </a:r>
            <a:r>
              <a:rPr lang="en-GB" b="0" i="0">
                <a:solidFill>
                  <a:srgbClr val="202122"/>
                </a:solidFill>
                <a:effectLst/>
                <a:latin typeface="-apple-system"/>
              </a:rPr>
              <a:t>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60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09ADD-565F-8646-9483-3569AA743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69822DE-20A0-C949-BD2F-9AAF40EBEE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9390" y="504220"/>
            <a:ext cx="3449638" cy="3449638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384375D-C352-F546-864A-16751FCAE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547" y="504220"/>
            <a:ext cx="4958854" cy="344963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7022539-585C-B648-B4EA-CE3431156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286" y="4193408"/>
            <a:ext cx="3882571" cy="257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0511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Gallery</vt:lpstr>
      <vt:lpstr>Class reptila</vt:lpstr>
      <vt:lpstr>Class reptila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 reptila</dc:title>
  <dc:creator>Unknown User</dc:creator>
  <cp:lastModifiedBy>Unknown User</cp:lastModifiedBy>
  <cp:revision>2</cp:revision>
  <dcterms:created xsi:type="dcterms:W3CDTF">2021-01-19T13:57:55Z</dcterms:created>
  <dcterms:modified xsi:type="dcterms:W3CDTF">2021-01-19T14:26:15Z</dcterms:modified>
</cp:coreProperties>
</file>